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808B5-F0B1-4533-899A-2ECFD8A8C61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5F0A-52E2-4CC7-B0FA-384D0DB26C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2728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F2508-5B47-46CB-BC36-B2219C6C786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0DB8C-8536-4961-A1F2-7EC8FE094C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236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581FF-E718-48C2-A81E-4FD47CDA9DC2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A6113-86A3-46E9-AF58-A03D6AE8B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05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DA5EC-FDB2-4AB8-A97E-013CAC0EF42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98C51-51ED-458C-BD43-CCCD84901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47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D8090-A94C-4A44-94BF-015C592FACE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59FDA-DB7F-475C-8DA8-B2A5CC99FB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63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3813D-8193-4BE6-BF32-94EE34BB349B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186D-E659-4953-9796-A951AA5F2E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382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11FB63-2194-4DF1-8C9F-EA961D332819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C0791-D9A1-41C1-AD65-065D6D612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800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A1054-C4BC-4C9F-87E1-46F91A78F340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FF51E-E079-46AB-ABDF-3EBAC620A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278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B7244-B22C-42F1-B376-2C13022FCA25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EC1E-AD7B-45B7-9540-BBA3B9F266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4878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A5B6F-336F-4A85-AD03-F1C73E3DF6BA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83F7E-2765-458C-9F5E-092AEF1AA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68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6D103-BA52-4945-8F3F-943A5C7B07D1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50F48-0773-45A8-9C76-D787C2A5D6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931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  <a:endParaRPr lang="en-US" altLang="en-US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4ABF1B4-11FD-47C3-9501-76A80951EA27}" type="datetimeFigureOut">
              <a:rPr lang="en-US"/>
              <a:pPr>
                <a:defRPr/>
              </a:pPr>
              <a:t>12/11/2015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35D1524-4D49-45AE-82A4-82E3407867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rtlCol="0">
            <a:prstTxWarp prst="textDeflateBottom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Как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устроен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12700" stA="28000" endPos="45000" dist="1000" dir="5400000" sy="-100000" algn="bl" rotWithShape="0"/>
                </a:effectLst>
              </a:rPr>
              <a:t> мир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19800" y="6019800"/>
            <a:ext cx="3124200" cy="838200"/>
          </a:xfrm>
        </p:spPr>
        <p:txBody>
          <a:bodyPr/>
          <a:lstStyle/>
          <a:p>
            <a:r>
              <a:rPr lang="ru-RU" altLang="en-US" smtClean="0">
                <a:solidFill>
                  <a:schemeClr val="tx1"/>
                </a:solidFill>
              </a:rPr>
              <a:t>«Друг детства»</a:t>
            </a:r>
            <a:endParaRPr lang="en-US" altLang="en-US" smtClean="0">
              <a:solidFill>
                <a:schemeClr val="tx1"/>
              </a:solidFill>
            </a:endParaRPr>
          </a:p>
        </p:txBody>
      </p:sp>
      <p:pic>
        <p:nvPicPr>
          <p:cNvPr id="2052" name="Picture 2" descr="C:\Program Files (x86)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10000"/>
            <a:ext cx="1744663" cy="183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олнце 5"/>
          <p:cNvSpPr/>
          <p:nvPr/>
        </p:nvSpPr>
        <p:spPr>
          <a:xfrm>
            <a:off x="1398588" y="3684588"/>
            <a:ext cx="914400" cy="838200"/>
          </a:xfrm>
          <a:prstGeom prst="su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Какого богатство природы ?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73" y="1600200"/>
            <a:ext cx="3126253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590800"/>
            <a:ext cx="4038600" cy="2600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en-US" smtClean="0">
                <a:solidFill>
                  <a:srgbClr val="FF0000"/>
                </a:solidFill>
              </a:rPr>
              <a:t>Задание:</a:t>
            </a:r>
          </a:p>
          <a:p>
            <a:pPr marL="0" indent="0">
              <a:buFont typeface="Arial" charset="0"/>
              <a:buNone/>
            </a:pPr>
            <a:r>
              <a:rPr lang="ru-RU" altLang="en-US" smtClean="0"/>
              <a:t>Сделать аппликацию из природных материалов.   </a:t>
            </a:r>
            <a:endParaRPr lang="en-US" altLang="en-US" smtClean="0"/>
          </a:p>
        </p:txBody>
      </p:sp>
      <p:pic>
        <p:nvPicPr>
          <p:cNvPr id="1229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3886200"/>
            <a:ext cx="17716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295400"/>
            <a:ext cx="8229600" cy="1143000"/>
          </a:xfrm>
        </p:spPr>
        <p:txBody>
          <a:bodyPr rtlCol="0">
            <a:prstTxWarp prst="textPlain">
              <a:avLst/>
            </a:prstTxWarp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819400"/>
            <a:ext cx="4800600" cy="3127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ожидает воспитанников</a:t>
            </a:r>
            <a:endParaRPr 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en-US" smtClean="0"/>
              <a:t>В этом проекте вы узнаете , что представляет из себя наша Земля, какие бывают снежинки, и что можно сделать из природных материалов. Если вас заинтересовал проект, то  я вас приглашаю принять участие в нем !</a:t>
            </a:r>
            <a:endParaRPr lang="en-US" altLang="en-US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" y="1524000"/>
            <a:ext cx="8839200" cy="46021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Участвовать в проекте « Как устроен Мир»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100" name="Picture 2" descr="C:\Users\Ирина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09800"/>
            <a:ext cx="806132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Задачи</a:t>
            </a:r>
            <a:endParaRPr lang="en-US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altLang="en-US" smtClean="0"/>
              <a:t>Понаблюдать за явлениями природы</a:t>
            </a:r>
          </a:p>
          <a:p>
            <a:pPr>
              <a:buFont typeface="Wingdings" pitchFamily="2" charset="2"/>
              <a:buChar char="ü"/>
            </a:pPr>
            <a:r>
              <a:rPr lang="ru-RU" altLang="en-US" smtClean="0"/>
              <a:t>Создать макет и понаблюдать(объяснить) полученное</a:t>
            </a:r>
          </a:p>
          <a:p>
            <a:pPr>
              <a:buFont typeface="Wingdings" pitchFamily="2" charset="2"/>
              <a:buChar char="ü"/>
            </a:pPr>
            <a:r>
              <a:rPr lang="ru-RU" altLang="en-US" smtClean="0"/>
              <a:t>Оценить результат (сделать вывод)</a:t>
            </a:r>
            <a:endParaRPr lang="en-US" altLang="en-US" smtClean="0"/>
          </a:p>
        </p:txBody>
      </p:sp>
      <p:pic>
        <p:nvPicPr>
          <p:cNvPr id="5124" name="Picture 2" descr="C:\Users\Ирина\Desktop\9d5a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4038600"/>
            <a:ext cx="634047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75260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Проблемные вопросы</a:t>
            </a:r>
            <a:endParaRPr lang="en-US" b="1" u="sng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8382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Главный вопрос: КАК ЭТО ПРОИСХОДИТ ?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Ирина\Desktop\multimediabooks_covers10087558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27" y="2895600"/>
            <a:ext cx="3048000" cy="3733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4" descr="C:\Users\Ирина\Desktop\39251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048000"/>
            <a:ext cx="17716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происходят природные явления ?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100" y="1676400"/>
            <a:ext cx="3111599" cy="4525963"/>
          </a:xfrm>
          <a:effectLst>
            <a:glow rad="228600">
              <a:schemeClr val="accent5">
                <a:satMod val="175000"/>
                <a:alpha val="40000"/>
              </a:schemeClr>
            </a:glow>
            <a:reflection endPos="0" dist="50800" dir="5400000" sy="-100000" algn="bl" rotWithShape="0"/>
          </a:effectLst>
        </p:spPr>
      </p:pic>
      <p:pic>
        <p:nvPicPr>
          <p:cNvPr id="7172" name="Объект 8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601913"/>
            <a:ext cx="4038600" cy="25241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en-US" smtClean="0"/>
              <a:t>Понаблюдать за снежинками  и попытаться ответить на вопрос  (правда ли , что не существует  одинаковых снежинок ? )</a:t>
            </a:r>
          </a:p>
          <a:p>
            <a:pPr marL="0" indent="0">
              <a:buFont typeface="Arial" charset="0"/>
              <a:buNone/>
            </a:pPr>
            <a:r>
              <a:rPr lang="ru-RU" altLang="en-US" smtClean="0">
                <a:solidFill>
                  <a:srgbClr val="FF0000"/>
                </a:solidFill>
              </a:rPr>
              <a:t>Задание:</a:t>
            </a:r>
          </a:p>
          <a:p>
            <a:pPr marL="0" indent="0">
              <a:buFont typeface="Arial" charset="0"/>
              <a:buNone/>
            </a:pPr>
            <a:r>
              <a:rPr lang="ru-RU" altLang="en-US" smtClean="0"/>
              <a:t>* Вырезать снежинки из салфеток и сравнить их друг с другом.</a:t>
            </a:r>
            <a:endParaRPr lang="en-US" altLang="en-US" smtClean="0"/>
          </a:p>
        </p:txBody>
      </p:sp>
      <p:pic>
        <p:nvPicPr>
          <p:cNvPr id="8196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4419600"/>
            <a:ext cx="17716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Что представляет из себя планета земля ?</a:t>
            </a:r>
            <a:endParaRPr lang="en-US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76400"/>
            <a:ext cx="3004189" cy="2253142"/>
          </a:xfrm>
          <a:effectLst>
            <a:softEdge rad="11250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828800"/>
            <a:ext cx="4038600" cy="32723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98" name="Picture 2" descr="C:\Users\Ирина\Desktop\m-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2600326" cy="24003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en-US" smtClean="0">
                <a:solidFill>
                  <a:srgbClr val="FF0000"/>
                </a:solidFill>
              </a:rPr>
              <a:t>Задание: </a:t>
            </a:r>
          </a:p>
          <a:p>
            <a:pPr marL="0" indent="0">
              <a:buFont typeface="Arial" charset="0"/>
              <a:buNone/>
            </a:pPr>
            <a:r>
              <a:rPr lang="ru-RU" altLang="en-US" smtClean="0"/>
              <a:t>Попытаться сделать макет Земли</a:t>
            </a:r>
          </a:p>
          <a:p>
            <a:pPr marL="0" indent="0">
              <a:buFont typeface="Arial" charset="0"/>
              <a:buNone/>
            </a:pPr>
            <a:r>
              <a:rPr lang="ru-RU" altLang="en-US" smtClean="0"/>
              <a:t> ( из пластилина, бумаги или пенопласта )</a:t>
            </a:r>
          </a:p>
          <a:p>
            <a:pPr marL="0" indent="0">
              <a:buFont typeface="Arial" charset="0"/>
              <a:buNone/>
            </a:pPr>
            <a:endParaRPr lang="ru-RU" altLang="en-US" smtClean="0"/>
          </a:p>
          <a:p>
            <a:pPr marL="0" indent="0">
              <a:buFont typeface="Arial" charset="0"/>
              <a:buNone/>
            </a:pPr>
            <a:endParaRPr lang="en-US" altLang="en-US" smtClean="0"/>
          </a:p>
        </p:txBody>
      </p:sp>
      <p:pic>
        <p:nvPicPr>
          <p:cNvPr id="1024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810000"/>
            <a:ext cx="17716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161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Arial</vt:lpstr>
      <vt:lpstr>Wingdings</vt:lpstr>
      <vt:lpstr>Тема Office</vt:lpstr>
      <vt:lpstr>Как устроен мир</vt:lpstr>
      <vt:lpstr>Что ожидает воспитанников</vt:lpstr>
      <vt:lpstr>Цель</vt:lpstr>
      <vt:lpstr>Задачи</vt:lpstr>
      <vt:lpstr>Проблемные вопросы</vt:lpstr>
      <vt:lpstr>Как происходят природные явления ?</vt:lpstr>
      <vt:lpstr>Презентация PowerPoint</vt:lpstr>
      <vt:lpstr>Что представляет из себя планета земля ?</vt:lpstr>
      <vt:lpstr>Презентация PowerPoint</vt:lpstr>
      <vt:lpstr>Какого богатство природы ?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устроен мир</dc:title>
  <dc:creator>Ирина</dc:creator>
  <cp:lastModifiedBy>Ирина</cp:lastModifiedBy>
  <cp:revision>6</cp:revision>
  <dcterms:created xsi:type="dcterms:W3CDTF">2015-12-08T10:43:43Z</dcterms:created>
  <dcterms:modified xsi:type="dcterms:W3CDTF">2015-12-11T08:26:43Z</dcterms:modified>
</cp:coreProperties>
</file>